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4" autoAdjust="0"/>
    <p:restoredTop sz="92671" autoAdjust="0"/>
  </p:normalViewPr>
  <p:slideViewPr>
    <p:cSldViewPr snapToGrid="0" snapToObjects="1">
      <p:cViewPr varScale="1">
        <p:scale>
          <a:sx n="174" d="100"/>
          <a:sy n="174" d="100"/>
        </p:scale>
        <p:origin x="6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10C183-C628-4D88-ADBF-A764F141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20255"/>
            <a:ext cx="2495618" cy="2985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6E32FF-D24D-4138-AED5-A1F018488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2" r="16604"/>
          <a:stretch/>
        </p:blipFill>
        <p:spPr>
          <a:xfrm>
            <a:off x="2925689" y="2920255"/>
            <a:ext cx="2446821" cy="2989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10CF2-A9D5-4671-AA97-F6B7E8E5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5037</TotalTime>
  <Words>161</Words>
  <Application>Microsoft Macintosh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124</cp:revision>
  <dcterms:created xsi:type="dcterms:W3CDTF">2022-06-13T15:17:41Z</dcterms:created>
  <dcterms:modified xsi:type="dcterms:W3CDTF">2024-03-02T21:23:45Z</dcterms:modified>
</cp:coreProperties>
</file>